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13"/>
  </p:notesMasterIdLst>
  <p:handoutMasterIdLst>
    <p:handoutMasterId r:id="rId14"/>
  </p:handoutMasterIdLst>
  <p:sldIdLst>
    <p:sldId id="286" r:id="rId2"/>
    <p:sldId id="261" r:id="rId3"/>
    <p:sldId id="287" r:id="rId4"/>
    <p:sldId id="260" r:id="rId5"/>
    <p:sldId id="262" r:id="rId6"/>
    <p:sldId id="265" r:id="rId7"/>
    <p:sldId id="268" r:id="rId8"/>
    <p:sldId id="269" r:id="rId9"/>
    <p:sldId id="291" r:id="rId10"/>
    <p:sldId id="263" r:id="rId11"/>
    <p:sldId id="267" r:id="rId12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2D14B-B62E-46A8-8F3A-ED0009698F2F}" type="datetimeFigureOut">
              <a:rPr lang="ru-RU" smtClean="0"/>
              <a:pPr/>
              <a:t>31.01.2016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A4FC5-AC1A-41B5-9FC6-207F53EE2B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505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72499-EECA-4267-94FA-CD1C2092B717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1A316-9776-488A-8A4C-7EEA57B1DA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7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1A316-9776-488A-8A4C-7EEA57B1DA3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FF">
              <a:alpha val="10001"/>
            </a:srgb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E1E94-21AC-4DDF-8891-5DCC20FE20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6F003-4C0A-4ACD-9E0F-4EB096CE40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A0DD0-BBB1-4DFB-A35D-3AF6CAE732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45619-21AE-4C76-9AB8-CECE655C0C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D6F0-17CB-43A0-A42A-7A8EAC4C11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7F7AA-D2EE-4A58-9C7C-9467E3AD2D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75B76-223A-4581-8C06-5A32306D89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83A6-98A6-4EE9-BB5F-2F28803BE7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23031-3CEF-4A89-B34E-295316C16D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99030-6F5B-4A4E-98F3-8BD7470F0D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8F7D-E739-469C-91D7-AE35C4B8DB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>
              <a:alpha val="10196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90DBC45-8F06-4356-B5DF-AE68474F0D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 i="1">
          <a:solidFill>
            <a:srgbClr val="663300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28918" y="4441848"/>
            <a:ext cx="6400800" cy="2273300"/>
          </a:xfrm>
          <a:solidFill>
            <a:srgbClr val="FFFFFF">
              <a:alpha val="10196"/>
            </a:srgbClr>
          </a:solidFill>
        </p:spPr>
        <p:txBody>
          <a:bodyPr/>
          <a:lstStyle/>
          <a:p>
            <a:pPr algn="r" eaLnBrk="1" hangingPunct="1"/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Подготовила: </a:t>
            </a:r>
            <a:b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18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П.Веряскина</a:t>
            </a:r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воспитатель</a:t>
            </a:r>
            <a:b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МДОУ «</a:t>
            </a:r>
            <a:r>
              <a:rPr lang="ru-RU" sz="1800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Ельниковский</a:t>
            </a:r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детский</a:t>
            </a:r>
            <a:b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сад «Теремок» </a:t>
            </a:r>
            <a:b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комбинированного вида» </a:t>
            </a:r>
            <a:b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8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642918"/>
            <a:ext cx="70567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Мастер-класс на тему: </a:t>
            </a:r>
          </a:p>
          <a:p>
            <a:pPr algn="ctr"/>
            <a:r>
              <a:rPr lang="ru-RU" sz="6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60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Карвинг</a:t>
            </a:r>
            <a:r>
              <a:rPr lang="ru-RU" sz="6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60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571744"/>
            <a:ext cx="314327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285992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714480" y="142852"/>
            <a:ext cx="617688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«КАРВИНГ» –искусство на моей кухне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7" name="Рисунок 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14356"/>
            <a:ext cx="2571768" cy="2000264"/>
          </a:xfrm>
          <a:prstGeom prst="rect">
            <a:avLst/>
          </a:prstGeom>
          <a:noFill/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24237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000108"/>
            <a:ext cx="30003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785794"/>
            <a:ext cx="241458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2857496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2857496"/>
            <a:ext cx="25812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3214686"/>
            <a:ext cx="250033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4929198"/>
            <a:ext cx="2428892" cy="167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4929198"/>
            <a:ext cx="2286016" cy="164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00430" y="4857736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4282" y="5500702"/>
          <a:ext cx="85296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Объект упаковщика для оболочки" showAsIcon="1" r:id="rId4" imgW="8530200" imgH="685440" progId="Package">
                  <p:embed/>
                </p:oleObj>
              </mc:Choice>
              <mc:Fallback>
                <p:oleObj name="Объект упаковщика для оболочки" showAsIcon="1" r:id="rId4" imgW="8530200" imgH="6854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5500702"/>
                        <a:ext cx="85296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86050" y="428605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 внимание!</a:t>
            </a:r>
            <a:endParaRPr lang="ru-RU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1714488"/>
            <a:ext cx="2714632" cy="371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643050"/>
            <a:ext cx="6858048" cy="4249750"/>
          </a:xfrm>
        </p:spPr>
        <p:txBody>
          <a:bodyPr/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Познакомить с вариантами оформления блюд овощами и фруктами.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Воспитывать трудолюбие, потребность в творческом труде, аккуратность, эстетические чувства при оформлении готовых блюд. 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Закреплять знания и умения по сервировке стола.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Цели и задачи: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7290" y="285728"/>
            <a:ext cx="6426185" cy="2516191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sz="6000" dirty="0" smtClean="0">
              <a:latin typeface="Monotype Corsiva" pitchFamily="66" charset="0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- это декоративная резьба по фруктам </a:t>
            </a:r>
            <a:b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и овощам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Карвинг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571744"/>
            <a:ext cx="635798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2"/>
            <a:ext cx="2886079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357430"/>
            <a:ext cx="2786082" cy="211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4488569"/>
            <a:ext cx="2028825" cy="222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4143380"/>
            <a:ext cx="2078831" cy="255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4676775"/>
            <a:ext cx="2428892" cy="203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142853"/>
            <a:ext cx="264320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68" y="2071678"/>
            <a:ext cx="221457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286116" y="0"/>
            <a:ext cx="30718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Мои работы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0" y="500043"/>
            <a:ext cx="2428892" cy="150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ia124.mycdn.me/image?t=3&amp;bid=531936090057&amp;id=531936090057&amp;plc=WEB&amp;tkn=*ERu4IEh4tMfDbaaWC34ZaiH9Gss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48" y="2071678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571480"/>
            <a:ext cx="63579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искусство, зародился много лет назад на Востоке, и за тысячи лет стал частью национальных традиций.</a:t>
            </a:r>
            <a:endParaRPr lang="ru-RU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500306"/>
            <a:ext cx="500066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285728"/>
            <a:ext cx="62151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Традиционно для </a:t>
            </a:r>
            <a:r>
              <a:rPr lang="ru-RU" sz="2400" b="1" dirty="0" err="1" smtClean="0">
                <a:solidFill>
                  <a:srgbClr val="FF0000"/>
                </a:solidFill>
              </a:rPr>
              <a:t>карвинга</a:t>
            </a:r>
            <a:r>
              <a:rPr lang="ru-RU" sz="2400" b="1" dirty="0" smtClean="0">
                <a:solidFill>
                  <a:srgbClr val="FF0000"/>
                </a:solidFill>
              </a:rPr>
              <a:t> подходят практически любые овощи: картофель, крупный редис, огурцы с гладкой кожицей, твёрдая тыква и многие другие. Из фруктов наиболее подходят для вырезания гладкие яблоки, свежие лимоны и апельсины, арбузы, авокадо, дыня и т. п.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http://www.supersadovnik.net/wp-content/uploads/2012/03/gurec-i-pomid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571876"/>
            <a:ext cx="4786346" cy="29289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404664"/>
            <a:ext cx="69847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/>
              <a:t>Нам понадобятся</a:t>
            </a:r>
            <a:r>
              <a:rPr lang="ru-RU" sz="4400" dirty="0" smtClean="0"/>
              <a:t>:</a:t>
            </a:r>
          </a:p>
          <a:p>
            <a:endParaRPr lang="ru-RU" sz="4400" dirty="0" smtClean="0"/>
          </a:p>
          <a:p>
            <a:r>
              <a:rPr lang="ru-RU" sz="4400" dirty="0" smtClean="0"/>
              <a:t>Инструменты и приспособления</a:t>
            </a:r>
          </a:p>
          <a:p>
            <a:r>
              <a:rPr lang="ru-RU" sz="4400" dirty="0" smtClean="0"/>
              <a:t>             </a:t>
            </a:r>
          </a:p>
          <a:p>
            <a:r>
              <a:rPr lang="ru-RU" sz="4400" dirty="0"/>
              <a:t> </a:t>
            </a:r>
            <a:r>
              <a:rPr lang="ru-RU" sz="4400" dirty="0" smtClean="0"/>
              <a:t>            нож</a:t>
            </a:r>
            <a:endParaRPr lang="ru-RU" sz="4400" dirty="0"/>
          </a:p>
          <a:p>
            <a:endParaRPr lang="ru-RU" sz="4400" dirty="0" smtClean="0"/>
          </a:p>
          <a:p>
            <a:r>
              <a:rPr lang="ru-RU" sz="4400" dirty="0" smtClean="0"/>
              <a:t>  разделочная</a:t>
            </a:r>
          </a:p>
          <a:p>
            <a:r>
              <a:rPr lang="ru-RU" sz="4400" dirty="0" smtClean="0"/>
              <a:t>         доска                              </a:t>
            </a:r>
          </a:p>
        </p:txBody>
      </p:sp>
      <p:pic>
        <p:nvPicPr>
          <p:cNvPr id="56322" name="Picture 2" descr="http://www.happy-giraffe.ru/upload/userfiles/images/2011/12/08/carv0_002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484784"/>
            <a:ext cx="2276872" cy="2276872"/>
          </a:xfrm>
          <a:prstGeom prst="rect">
            <a:avLst/>
          </a:prstGeom>
          <a:noFill/>
        </p:spPr>
      </p:pic>
      <p:pic>
        <p:nvPicPr>
          <p:cNvPr id="56334" name="Picture 14" descr="http://kupitborner.ru/assets/images/kupitborner/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3645024"/>
            <a:ext cx="1920213" cy="1440160"/>
          </a:xfrm>
          <a:prstGeom prst="rect">
            <a:avLst/>
          </a:prstGeom>
          <a:noFill/>
        </p:spPr>
      </p:pic>
      <p:pic>
        <p:nvPicPr>
          <p:cNvPr id="56336" name="Picture 16" descr="http://www.vodoley-nn.ru/file/view2/file/1237384298/R1491.jpg/f=550,0,ffffff_i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293096"/>
            <a:ext cx="2756079" cy="22048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404664"/>
            <a:ext cx="698477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/>
          </a:p>
          <a:p>
            <a:endParaRPr lang="ru-RU" sz="4400" dirty="0"/>
          </a:p>
          <a:p>
            <a:endParaRPr lang="ru-RU" sz="4400" dirty="0" smtClean="0"/>
          </a:p>
          <a:p>
            <a:endParaRPr lang="ru-RU" sz="4400" dirty="0"/>
          </a:p>
          <a:p>
            <a:endParaRPr lang="ru-RU" sz="4400" dirty="0" smtClean="0"/>
          </a:p>
          <a:p>
            <a:r>
              <a:rPr lang="ru-RU" sz="4400" dirty="0" smtClean="0"/>
              <a:t>                      </a:t>
            </a:r>
            <a:endParaRPr lang="ru-RU" sz="4400" b="1" i="1" dirty="0" smtClean="0"/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214290"/>
            <a:ext cx="2216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Лебедь из яблока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" name="decor3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85860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decor4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57166"/>
            <a:ext cx="21431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decor3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214422"/>
            <a:ext cx="207170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ecor4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143248"/>
            <a:ext cx="214314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decor4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4000504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decor3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071934" y="2643182"/>
            <a:ext cx="228601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decor4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857884" y="3929066"/>
            <a:ext cx="307183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28" descr="http://ihandmade.ru/wp-content/uploads/2012/04/IGP6032-600.jpg"/>
          <p:cNvPicPr>
            <a:picLocks noChangeAspect="1" noChangeArrowheads="1"/>
          </p:cNvPicPr>
          <p:nvPr/>
        </p:nvPicPr>
        <p:blipFill>
          <a:blip r:embed="rId3" cstate="print"/>
          <a:srcRect r="107" b="125"/>
          <a:stretch>
            <a:fillRect/>
          </a:stretch>
        </p:blipFill>
        <p:spPr bwMode="auto">
          <a:xfrm>
            <a:off x="5715008" y="571480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decor4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38313"/>
            <a:ext cx="2571768" cy="228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decor3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785926"/>
            <a:ext cx="2357454" cy="216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decor4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071810"/>
            <a:ext cx="2071702" cy="194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ecor3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4429132"/>
            <a:ext cx="2000264" cy="184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decor4" descr="Композиции для украшения банкет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4214818"/>
            <a:ext cx="2714620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286116" y="571480"/>
            <a:ext cx="2357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Роза  из помидора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MOVIE_LOOPED_PLAYBACK" val="1"/>
</p:tagLst>
</file>

<file path=ppt/theme/theme1.xml><?xml version="1.0" encoding="utf-8"?>
<a:theme xmlns:a="http://schemas.openxmlformats.org/drawingml/2006/main" name="60_Parchment">
  <a:themeElements>
    <a:clrScheme name="60_Parchm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0_Parch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0_Parch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_Parch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0_Parch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60_Parchment</Template>
  <TotalTime>750</TotalTime>
  <Words>167</Words>
  <Application>Microsoft Office PowerPoint</Application>
  <PresentationFormat>Экран (4:3)</PresentationFormat>
  <Paragraphs>44</Paragraphs>
  <Slides>11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60_Parchment</vt:lpstr>
      <vt:lpstr>Объект упаковщика для оболочки</vt:lpstr>
      <vt:lpstr>Подготовила:  C.П.Веряскина воспитатель МДОУ «Ельниковский детский  сад «Теремок»  комбинированного вида»   </vt:lpstr>
      <vt:lpstr>Цели и задачи:</vt:lpstr>
      <vt:lpstr>Карвинг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Карвинг из овощей и фруктов</dc:title>
  <dc:creator>Света</dc:creator>
  <cp:lastModifiedBy>home</cp:lastModifiedBy>
  <cp:revision>105</cp:revision>
  <dcterms:created xsi:type="dcterms:W3CDTF">2010-12-03T19:10:58Z</dcterms:created>
  <dcterms:modified xsi:type="dcterms:W3CDTF">2016-01-31T12:20:23Z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1698271</vt:lpwstr>
  </property>
  <property fmtid="{D5CDD505-2E9C-101B-9397-08002B2CF9AE}" pid="3" name="NXPowerLiteSettings">
    <vt:lpwstr>E6000400038000</vt:lpwstr>
  </property>
  <property fmtid="{D5CDD505-2E9C-101B-9397-08002B2CF9AE}" pid="4" name="NXPowerLiteVersion">
    <vt:lpwstr>D4.3.1</vt:lpwstr>
  </property>
</Properties>
</file>